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8" r:id="rId2"/>
    <p:sldId id="256" r:id="rId3"/>
    <p:sldId id="257" r:id="rId4"/>
    <p:sldId id="258" r:id="rId5"/>
    <p:sldId id="259" r:id="rId6"/>
    <p:sldId id="269" r:id="rId7"/>
    <p:sldId id="260" r:id="rId8"/>
    <p:sldId id="261" r:id="rId9"/>
    <p:sldId id="262" r:id="rId10"/>
    <p:sldId id="277" r:id="rId11"/>
    <p:sldId id="264" r:id="rId12"/>
    <p:sldId id="268" r:id="rId13"/>
    <p:sldId id="275" r:id="rId14"/>
    <p:sldId id="281" r:id="rId15"/>
    <p:sldId id="283" r:id="rId16"/>
    <p:sldId id="282" r:id="rId17"/>
    <p:sldId id="284" r:id="rId18"/>
    <p:sldId id="286" r:id="rId19"/>
    <p:sldId id="285" r:id="rId20"/>
    <p:sldId id="274" r:id="rId21"/>
    <p:sldId id="265" r:id="rId22"/>
    <p:sldId id="272" r:id="rId23"/>
    <p:sldId id="273" r:id="rId24"/>
    <p:sldId id="271" r:id="rId25"/>
    <p:sldId id="276" r:id="rId26"/>
    <p:sldId id="270" r:id="rId27"/>
    <p:sldId id="266" r:id="rId28"/>
    <p:sldId id="279" r:id="rId29"/>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p:scale>
          <a:sx n="101" d="100"/>
          <a:sy n="101" d="100"/>
        </p:scale>
        <p:origin x="168" y="7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9/29/2025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11</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88174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20</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21</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23</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24</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27</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7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umpy Cat meme">
            <a:extLst>
              <a:ext uri="{FF2B5EF4-FFF2-40B4-BE49-F238E27FC236}">
                <a16:creationId xmlns:a16="http://schemas.microsoft.com/office/drawing/2014/main" id="{B65B2EF9-0A88-0E5B-87F7-3EE3DF19A9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39718" y="643467"/>
            <a:ext cx="45125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6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6" name="Picture 5" descr="A qr code on a white background&#10;&#10;AI-generated content may be incorrect.">
            <a:extLst>
              <a:ext uri="{FF2B5EF4-FFF2-40B4-BE49-F238E27FC236}">
                <a16:creationId xmlns:a16="http://schemas.microsoft.com/office/drawing/2014/main" id="{EAC34B90-25C0-E22D-6ED0-CCA2FEEE1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a:bodyPr>
          <a:lstStyle/>
          <a:p>
            <a:r>
              <a:rPr lang="en-US" sz="5400"/>
              <a:t>Command line publishing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a:t>msbuild "nameofsqlproject.sqlproj" /p:Configuration=Release</a:t>
            </a:r>
          </a:p>
          <a:p>
            <a:pPr marL="0" marR="0">
              <a:buNone/>
            </a:pPr>
            <a:br>
              <a:rPr lang="en-US" sz="1500"/>
            </a:br>
            <a:r>
              <a:rPr lang="en-US" sz="1500"/>
              <a:t>dotnet tool install -g microsoft.sqlpackage</a:t>
            </a:r>
          </a:p>
          <a:p>
            <a:pPr marL="0" marR="0">
              <a:buNone/>
            </a:pPr>
            <a:br>
              <a:rPr lang="en-US" sz="1500"/>
            </a:br>
            <a:r>
              <a:rPr lang="en-US" sz="1500"/>
              <a:t>SqlPackage /Action:Publish /SourceFile:".\bin\release\nameofsqlproject.dacpac" /TargetConnectionString:"ConnectionString to the db you want to publish to” /p:ScriptDatabaseCompatibility=true</a:t>
            </a:r>
          </a:p>
          <a:p>
            <a:pPr marL="0" marR="0">
              <a:buNone/>
            </a:pPr>
            <a:r>
              <a:rPr lang="en-US" sz="1500"/>
              <a:t> </a:t>
            </a:r>
          </a:p>
          <a:p>
            <a:pPr marL="0" marR="0">
              <a:buNone/>
            </a:pPr>
            <a:r>
              <a:rPr lang="en-US" sz="1500" b="1"/>
              <a:t>For example (</a:t>
            </a:r>
            <a:r>
              <a:rPr lang="en-US" sz="1500">
                <a:hlinkClick r:id="rId3"/>
              </a:rPr>
              <a:t>PodcastsManager/src/PodcastsManager/2-Data/PodcastsManagerDb/publish-to-local-sqlexpress.bat at main · TheJuanitoLearnsShow/PodcastsManager</a:t>
            </a:r>
            <a:r>
              <a:rPr lang="en-US" sz="1500"/>
              <a:t>):</a:t>
            </a:r>
          </a:p>
          <a:p>
            <a:pPr marL="0" marR="0">
              <a:buNone/>
            </a:pPr>
            <a:r>
              <a:rPr lang="en-US" sz="1500"/>
              <a:t> </a:t>
            </a:r>
          </a:p>
          <a:p>
            <a:pPr marL="0" indent="0">
              <a:buNone/>
            </a:pPr>
            <a:r>
              <a:rPr lang="en-US" sz="1500"/>
              <a:t>msbuild "PodcastsManagerDb.sqlproj" /p:Configuration=Release</a:t>
            </a:r>
          </a:p>
          <a:p>
            <a:pPr marL="0" indent="0">
              <a:buNone/>
            </a:pPr>
            <a:r>
              <a:rPr lang="en-US" sz="1500"/>
              <a:t>dotnet tool install -g microsoft.sqlpackage</a:t>
            </a:r>
          </a:p>
          <a:p>
            <a:pPr marL="0" indent="0">
              <a:buNone/>
            </a:pPr>
            <a:r>
              <a:rPr lang="en-US" sz="1500"/>
              <a:t>SqlPackage /Action:Publish /SourceFile:".\bin\release\PodcastsManagerDb.dacpac" /TargetConnectionString:"Data Source=.\sqlExpress;Database=PodcastsManager;Integrated Security=True;" /p:DropObjectsNotInSource=True /p:ScriptDatabaseCompatibility=True /p:BlockOnPossibleDataLoss=False</a:t>
            </a:r>
          </a:p>
          <a:p>
            <a:pPr marL="0" indent="0">
              <a:buNone/>
            </a:pPr>
            <a:endParaRPr lang="en-US" sz="1500"/>
          </a:p>
        </p:txBody>
      </p:sp>
    </p:spTree>
    <p:extLst>
      <p:ext uri="{BB962C8B-B14F-4D97-AF65-F5344CB8AC3E}">
        <p14:creationId xmlns:p14="http://schemas.microsoft.com/office/powerpoint/2010/main" val="271291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5" name="Picture 4" descr="A qr code on a white background&#10;&#10;AI-generated content may be incorrect.">
            <a:extLst>
              <a:ext uri="{FF2B5EF4-FFF2-40B4-BE49-F238E27FC236}">
                <a16:creationId xmlns:a16="http://schemas.microsoft.com/office/drawing/2014/main" id="{35238C83-F6D3-F395-6843-B70E3E50C472}"/>
              </a:ext>
            </a:extLst>
          </p:cNvPr>
          <p:cNvPicPr>
            <a:picLocks noChangeAspect="1"/>
          </p:cNvPicPr>
          <p:nvPr/>
        </p:nvPicPr>
        <p:blipFill>
          <a:blip r:embed="rId6">
            <a:extLst>
              <a:ext uri="{28A0092B-C50C-407E-A947-70E740481C1C}">
                <a14:useLocalDpi xmlns:a14="http://schemas.microsoft.com/office/drawing/2010/main" val="0"/>
              </a:ext>
            </a:extLst>
          </a:blip>
          <a:srcRect l="2234" r="1194"/>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7"/>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152846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1006</TotalTime>
  <Words>4998</Words>
  <Application>Microsoft Office PowerPoint</Application>
  <PresentationFormat>Widescreen</PresentationFormat>
  <Paragraphs>282</Paragraphs>
  <Slides>28</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Deployment</vt:lpstr>
      <vt:lpstr>PowerPoint Presentation</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Command line publishing</vt:lpstr>
      <vt:lpstr>Automated testing</vt:lpstr>
      <vt:lpstr>Custom generic xUnit Project</vt:lpstr>
      <vt:lpstr>PowerPoint Presentation</vt:lpstr>
      <vt:lpstr>Additional Resources</vt:lpstr>
      <vt:lpstr>Additional Resources</vt:lpstr>
      <vt:lpstr>SQL Projects for the Win!!!</vt:lpstr>
      <vt:lpstr>Questions, Questions,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11</cp:revision>
  <cp:lastPrinted>2025-04-04T22:39:52Z</cp:lastPrinted>
  <dcterms:created xsi:type="dcterms:W3CDTF">2025-03-24T16:18:02Z</dcterms:created>
  <dcterms:modified xsi:type="dcterms:W3CDTF">2025-09-29T19:35:36Z</dcterms:modified>
</cp:coreProperties>
</file>